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85"/>
    <p:restoredTop sz="96327"/>
  </p:normalViewPr>
  <p:slideViewPr>
    <p:cSldViewPr snapToGrid="0">
      <p:cViewPr varScale="1">
        <p:scale>
          <a:sx n="116" d="100"/>
          <a:sy n="116" d="100"/>
        </p:scale>
        <p:origin x="23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son Hein" userId="b014190f-1fa2-456b-b14f-689d938eadea" providerId="ADAL" clId="{8F8C7E9B-0F1C-4447-A31D-C754027291D0}"/>
    <pc:docChg chg="modSld">
      <pc:chgData name="Jackson Hein" userId="b014190f-1fa2-456b-b14f-689d938eadea" providerId="ADAL" clId="{8F8C7E9B-0F1C-4447-A31D-C754027291D0}" dt="2023-02-14T16:19:14.378" v="27" actId="20577"/>
      <pc:docMkLst>
        <pc:docMk/>
      </pc:docMkLst>
      <pc:sldChg chg="modSp mod">
        <pc:chgData name="Jackson Hein" userId="b014190f-1fa2-456b-b14f-689d938eadea" providerId="ADAL" clId="{8F8C7E9B-0F1C-4447-A31D-C754027291D0}" dt="2023-02-14T16:19:14.378" v="27" actId="20577"/>
        <pc:sldMkLst>
          <pc:docMk/>
          <pc:sldMk cId="3179869981" sldId="258"/>
        </pc:sldMkLst>
        <pc:spChg chg="mod">
          <ac:chgData name="Jackson Hein" userId="b014190f-1fa2-456b-b14f-689d938eadea" providerId="ADAL" clId="{8F8C7E9B-0F1C-4447-A31D-C754027291D0}" dt="2023-02-14T16:19:14.378" v="27" actId="20577"/>
          <ac:spMkLst>
            <pc:docMk/>
            <pc:sldMk cId="3179869981" sldId="258"/>
            <ac:spMk id="2" creationId="{E34F3C7F-3D7A-035C-0F30-9A74805539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FE064-82EF-1C53-0107-C1EDD64F0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3DC62A-E178-D385-6740-5CBBE19D2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AA39D-B2FA-FC6E-4F23-45D8FE43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ADF6A-47B3-D162-7CF5-6CD2D66D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36700-02B4-BE73-3246-33DA008A9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7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71F5-7CBC-9E9E-8D7F-0313DE7CB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A0BA80-6B51-2E84-E9F4-F5B96CD90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12500-8AA6-9A00-CC2E-1C70FBDC0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FD885-95D1-46A2-40E3-6F11019A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F5C19-9596-CCA5-DE6A-29950CFBC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074C3F-A0DB-9568-7ADF-8C793F50C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216DD-8CBE-7BAA-E769-90421B8AB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56B0A-0816-9AC2-D635-63DCCF92C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15A42-11A3-6252-80DB-0A3F8B84B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D5EFC-82CF-3E54-53A8-6C4376DB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D772C-9AAF-923C-9E2F-854B7ED9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6C6A2-0D40-E06E-CEA8-340387546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4240E-0C5A-49A3-3551-E7943F43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AD21C-5BF2-E7B5-FA7B-029F43A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0840C-A2EF-E801-C53A-DCEE706F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9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E93B0-1623-278B-631C-997F2E61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B9B6C-F08E-28A5-1E9E-230E682D6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EEA7E-84A3-3FBD-05DA-A23004B9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CAD78-2371-600C-B92B-1041C54FA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D1F59-80E6-7D62-AAC2-47EB98F21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2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5E457-EBA7-F513-5A14-CA194DD67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663DA-2AE4-4235-1E4B-5CC019AFD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46FA0-E119-5E7D-0EA7-EFB7E43B8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BE788-BC4A-C230-8748-6DF3FC0C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322E7-33A9-CE4A-69AC-CAC7FEA2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53987-C1EB-777A-B091-117779AB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3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9A761-8A09-BC5A-42F0-967CA22A8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B0DDE-2BB2-8F30-AA32-E83C5972A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751A3A-AE01-2F49-4223-78ADEB480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DFCDB8-69CA-26A4-5B3F-B56332C8E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7DB6F-C685-C058-45FE-E8D9E1BF73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AA30C-7C0F-F442-C716-6A9C3742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378594-70C5-05AB-3698-DC1698FB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B4ED8-1195-A27F-5522-01E5C162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0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A302B-CEF4-DC06-C042-170810DB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590E94-92A7-F34D-5754-C5938157A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E7FFA9-7721-E399-E156-9E633302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7A805-5F63-2417-8D61-0C2EBEDFB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7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FCD67F-1A3B-ACDB-6D6C-2D9E041BC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B193E1-9657-1251-88CB-16C9D720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D0614-E74E-D478-0728-62155CBF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9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75A35-DAE2-1417-EB4C-CA1921EF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7AFBD-F297-23A1-EB85-863308C66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2A80C-4A27-74D3-4CD8-652BF9FCE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A3992-6673-01A0-478F-E20D3534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28420-ECDB-6146-1BF8-72EF8BB8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E0694-052A-D4C0-763A-E7308DA8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8CB33-E412-8CB0-CBE0-41BE3F35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53A077-91A6-2A70-4B85-F8357CD31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50CF8-F9AE-0E6A-8A1C-B8EC2987D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049670-A8CD-4ECC-93C9-55224CCD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7FF74-695F-C931-F15F-B7EB1ABC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93476-6A19-1D40-320D-1C1660B1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2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03126C-0163-5472-F4FB-2D3E2F163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AE9EE-D422-19BA-F876-2477ECC40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45E31-FFE8-D7D0-3B6B-69BE34D63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80596-90AB-1B4F-B87A-3A795D5D90C6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4151A-5B73-E82A-BA6B-AEB4F229F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B2509-F84C-F032-578B-BAE795236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F6D0C-A66D-3343-B662-5F853AFC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2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3C7F-3D7A-035C-0F30-9A748055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GEOMETRY ESSENTIAL CONCEPTS (</a:t>
            </a:r>
            <a:r>
              <a:rPr lang="en-US" dirty="0"/>
              <a:t>R)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0D220-9143-9043-65DE-53C69BB3F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41321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/>
              <a:t>QUICK FACTS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46C5E-38F4-357D-30BF-C0DDA546C3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dirty="0"/>
              <a:t>Duration of Course</a:t>
            </a:r>
            <a:r>
              <a:rPr lang="en-US" dirty="0"/>
              <a:t>: Yearlong </a:t>
            </a:r>
          </a:p>
          <a:p>
            <a:pPr marL="0" indent="0" algn="l">
              <a:buNone/>
            </a:pPr>
            <a:r>
              <a:rPr lang="en-US" b="1" dirty="0"/>
              <a:t>Credit: </a:t>
            </a:r>
            <a:r>
              <a:rPr lang="en-US" dirty="0"/>
              <a:t>1 </a:t>
            </a:r>
          </a:p>
          <a:p>
            <a:pPr marL="0" indent="0" algn="l">
              <a:buNone/>
            </a:pPr>
            <a:r>
              <a:rPr lang="en-US" b="1" dirty="0"/>
              <a:t>Grades</a:t>
            </a:r>
            <a:r>
              <a:rPr lang="en-US" dirty="0"/>
              <a:t>:10-12</a:t>
            </a:r>
          </a:p>
          <a:p>
            <a:pPr marL="0" indent="0" algn="l">
              <a:buNone/>
            </a:pPr>
            <a:r>
              <a:rPr lang="en-US" b="1" dirty="0"/>
              <a:t>Pre-Requisites:  </a:t>
            </a:r>
            <a:r>
              <a:rPr lang="en-US" dirty="0"/>
              <a:t>Algebra 1 Essential Concepts R (202) or Algebra 1 (206) </a:t>
            </a:r>
          </a:p>
          <a:p>
            <a:pPr marL="0" indent="0" algn="l">
              <a:buNone/>
            </a:pPr>
            <a:r>
              <a:rPr lang="en-US" b="1" dirty="0"/>
              <a:t>Department: </a:t>
            </a:r>
            <a:r>
              <a:rPr lang="en-US" dirty="0"/>
              <a:t>Math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178D21-0811-ECD8-1E20-C59A84169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441321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/>
              <a:t>COURSE DESCRIPTION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BD2E2-6BC1-BDE4-1C48-C2546D97D14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0" i="0" dirty="0">
                <a:effectLst/>
                <a:latin typeface="Arial" panose="020B0604020202020204" pitchFamily="34" charset="0"/>
              </a:rPr>
              <a:t>This course requires administrative approval, teacher recommendation, and data analysis to register. Students will learn essential Geometry Standards at a reduced pace and depth of knowledge. They will develop the essential geometric concepts and skills necessary for further math study. NOTE: A calculator is required for this course. </a:t>
            </a:r>
            <a:endParaRPr lang="en-US" dirty="0"/>
          </a:p>
        </p:txBody>
      </p:sp>
      <p:pic>
        <p:nvPicPr>
          <p:cNvPr id="7" name="Picture 6" descr="A cat lying on a chair&#10;&#10;Description automatically generated with low confidence">
            <a:extLst>
              <a:ext uri="{FF2B5EF4-FFF2-40B4-BE49-F238E27FC236}">
                <a16:creationId xmlns:a16="http://schemas.microsoft.com/office/drawing/2014/main" id="{6445447F-F5AE-2636-1FCE-F3BC5356E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4" r="6224" b="1"/>
          <a:stretch/>
        </p:blipFill>
        <p:spPr>
          <a:xfrm>
            <a:off x="114471" y="5296758"/>
            <a:ext cx="1276010" cy="1441321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986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GEOMETRY ESSENTIAL CONCEPTS (R)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Essential Concepts (R) </dc:title>
  <dc:creator>Jackson Hein</dc:creator>
  <cp:lastModifiedBy>Jackson Hein</cp:lastModifiedBy>
  <cp:revision>1</cp:revision>
  <dcterms:created xsi:type="dcterms:W3CDTF">2023-02-14T16:07:13Z</dcterms:created>
  <dcterms:modified xsi:type="dcterms:W3CDTF">2023-02-14T16:19:15Z</dcterms:modified>
</cp:coreProperties>
</file>